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550DF-FB4D-4231-A517-0AFF06ACF68C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9C7345F6-E06A-4DF3-8F04-EB53114B891C}">
      <dgm:prSet phldrT="[Text]"/>
      <dgm:spPr/>
      <dgm:t>
        <a:bodyPr/>
        <a:lstStyle/>
        <a:p>
          <a:pPr algn="ctr"/>
          <a:r>
            <a:rPr lang="en-US"/>
            <a:t>Necesidades del cliente</a:t>
          </a:r>
        </a:p>
      </dgm:t>
    </dgm:pt>
    <dgm:pt modelId="{CCABAB8C-8417-4BCE-92D4-A141610C52E8}" type="parTrans" cxnId="{7D7D47A8-72C3-4F82-9E6A-B8A0CD11F2D0}">
      <dgm:prSet/>
      <dgm:spPr/>
      <dgm:t>
        <a:bodyPr/>
        <a:lstStyle/>
        <a:p>
          <a:pPr algn="ctr"/>
          <a:endParaRPr lang="en-US"/>
        </a:p>
      </dgm:t>
    </dgm:pt>
    <dgm:pt modelId="{22ABCF1A-9863-4D1E-9C5B-9E420D53FC0E}" type="sibTrans" cxnId="{7D7D47A8-72C3-4F82-9E6A-B8A0CD11F2D0}">
      <dgm:prSet/>
      <dgm:spPr/>
      <dgm:t>
        <a:bodyPr/>
        <a:lstStyle/>
        <a:p>
          <a:pPr algn="ctr"/>
          <a:endParaRPr lang="en-US"/>
        </a:p>
      </dgm:t>
    </dgm:pt>
    <dgm:pt modelId="{BABD7E8B-CB12-46A1-9D6D-387DBB9A4F87}">
      <dgm:prSet phldrT="[Text]"/>
      <dgm:spPr/>
      <dgm:t>
        <a:bodyPr/>
        <a:lstStyle/>
        <a:p>
          <a:pPr algn="ctr"/>
          <a:r>
            <a:rPr lang="en-US" dirty="0"/>
            <a:t>Calidad     (Six Sigma)</a:t>
          </a:r>
        </a:p>
      </dgm:t>
    </dgm:pt>
    <dgm:pt modelId="{5C68A91F-B5A8-4431-A023-5215A049D9EB}" type="parTrans" cxnId="{71ADDD44-2E9C-44DE-9C62-0DE4EBEE1038}">
      <dgm:prSet/>
      <dgm:spPr/>
      <dgm:t>
        <a:bodyPr/>
        <a:lstStyle/>
        <a:p>
          <a:pPr algn="ctr"/>
          <a:endParaRPr lang="en-US"/>
        </a:p>
      </dgm:t>
    </dgm:pt>
    <dgm:pt modelId="{E73544ED-3DAA-489C-9A8F-8EEA0AFEB711}" type="sibTrans" cxnId="{71ADDD44-2E9C-44DE-9C62-0DE4EBEE1038}">
      <dgm:prSet/>
      <dgm:spPr/>
      <dgm:t>
        <a:bodyPr/>
        <a:lstStyle/>
        <a:p>
          <a:pPr algn="ctr"/>
          <a:endParaRPr lang="en-US"/>
        </a:p>
      </dgm:t>
    </dgm:pt>
    <dgm:pt modelId="{8D07B3B0-44ED-4515-9284-EFDDE88904B5}">
      <dgm:prSet phldrT="[Text]"/>
      <dgm:spPr/>
      <dgm:t>
        <a:bodyPr/>
        <a:lstStyle/>
        <a:p>
          <a:pPr algn="ctr"/>
          <a:r>
            <a:rPr lang="en-US"/>
            <a:t>Eficiencia de los procesos  (Lean WCM)</a:t>
          </a:r>
        </a:p>
      </dgm:t>
    </dgm:pt>
    <dgm:pt modelId="{9BFC3822-2249-46AE-BA04-0FEC9F3B738A}" type="parTrans" cxnId="{5A735A7B-D14B-4C0C-94B0-5C3ED82C6B05}">
      <dgm:prSet/>
      <dgm:spPr/>
      <dgm:t>
        <a:bodyPr/>
        <a:lstStyle/>
        <a:p>
          <a:pPr algn="ctr"/>
          <a:endParaRPr lang="en-US"/>
        </a:p>
      </dgm:t>
    </dgm:pt>
    <dgm:pt modelId="{DB77AC48-7A1D-480E-9AE5-912F7D314069}" type="sibTrans" cxnId="{5A735A7B-D14B-4C0C-94B0-5C3ED82C6B05}">
      <dgm:prSet/>
      <dgm:spPr/>
      <dgm:t>
        <a:bodyPr/>
        <a:lstStyle/>
        <a:p>
          <a:pPr algn="ctr"/>
          <a:endParaRPr lang="en-US"/>
        </a:p>
      </dgm:t>
    </dgm:pt>
    <dgm:pt modelId="{0500E310-DBAD-4217-911B-24EFFD0BC6FF}" type="pres">
      <dgm:prSet presAssocID="{394550DF-FB4D-4231-A517-0AFF06ACF68C}" presName="Name0" presStyleCnt="0">
        <dgm:presLayoutVars>
          <dgm:dir/>
          <dgm:animLvl val="lvl"/>
          <dgm:resizeHandles val="exact"/>
        </dgm:presLayoutVars>
      </dgm:prSet>
      <dgm:spPr/>
    </dgm:pt>
    <dgm:pt modelId="{FF168855-F041-44B8-A701-024D0BC0F7F2}" type="pres">
      <dgm:prSet presAssocID="{9C7345F6-E06A-4DF3-8F04-EB53114B891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D4D649-E889-4620-A394-8F76ED0ED3B1}" type="pres">
      <dgm:prSet presAssocID="{22ABCF1A-9863-4D1E-9C5B-9E420D53FC0E}" presName="parTxOnlySpace" presStyleCnt="0"/>
      <dgm:spPr/>
    </dgm:pt>
    <dgm:pt modelId="{168B6B81-A2DA-4E06-ADFA-DA70D6FAAD55}" type="pres">
      <dgm:prSet presAssocID="{BABD7E8B-CB12-46A1-9D6D-387DBB9A4F8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6D905F6-02C0-4591-94AF-02280D986EA9}" type="pres">
      <dgm:prSet presAssocID="{E73544ED-3DAA-489C-9A8F-8EEA0AFEB711}" presName="parTxOnlySpace" presStyleCnt="0"/>
      <dgm:spPr/>
    </dgm:pt>
    <dgm:pt modelId="{DA4588A4-FA4D-4581-BF84-15957FEAB959}" type="pres">
      <dgm:prSet presAssocID="{8D07B3B0-44ED-4515-9284-EFDDE88904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CFF2200-2F1E-4C25-B071-AFFC36757F94}" type="presOf" srcId="{394550DF-FB4D-4231-A517-0AFF06ACF68C}" destId="{0500E310-DBAD-4217-911B-24EFFD0BC6FF}" srcOrd="0" destOrd="0" presId="urn:microsoft.com/office/officeart/2005/8/layout/chevron1"/>
    <dgm:cxn modelId="{CA735E13-15BE-471E-BAE0-E26C6381FF3A}" type="presOf" srcId="{BABD7E8B-CB12-46A1-9D6D-387DBB9A4F87}" destId="{168B6B81-A2DA-4E06-ADFA-DA70D6FAAD55}" srcOrd="0" destOrd="0" presId="urn:microsoft.com/office/officeart/2005/8/layout/chevron1"/>
    <dgm:cxn modelId="{48A1BB61-6BFC-4D95-9C06-58ED7860F6D9}" type="presOf" srcId="{8D07B3B0-44ED-4515-9284-EFDDE88904B5}" destId="{DA4588A4-FA4D-4581-BF84-15957FEAB959}" srcOrd="0" destOrd="0" presId="urn:microsoft.com/office/officeart/2005/8/layout/chevron1"/>
    <dgm:cxn modelId="{71ADDD44-2E9C-44DE-9C62-0DE4EBEE1038}" srcId="{394550DF-FB4D-4231-A517-0AFF06ACF68C}" destId="{BABD7E8B-CB12-46A1-9D6D-387DBB9A4F87}" srcOrd="1" destOrd="0" parTransId="{5C68A91F-B5A8-4431-A023-5215A049D9EB}" sibTransId="{E73544ED-3DAA-489C-9A8F-8EEA0AFEB711}"/>
    <dgm:cxn modelId="{5A735A7B-D14B-4C0C-94B0-5C3ED82C6B05}" srcId="{394550DF-FB4D-4231-A517-0AFF06ACF68C}" destId="{8D07B3B0-44ED-4515-9284-EFDDE88904B5}" srcOrd="2" destOrd="0" parTransId="{9BFC3822-2249-46AE-BA04-0FEC9F3B738A}" sibTransId="{DB77AC48-7A1D-480E-9AE5-912F7D314069}"/>
    <dgm:cxn modelId="{7D7D47A8-72C3-4F82-9E6A-B8A0CD11F2D0}" srcId="{394550DF-FB4D-4231-A517-0AFF06ACF68C}" destId="{9C7345F6-E06A-4DF3-8F04-EB53114B891C}" srcOrd="0" destOrd="0" parTransId="{CCABAB8C-8417-4BCE-92D4-A141610C52E8}" sibTransId="{22ABCF1A-9863-4D1E-9C5B-9E420D53FC0E}"/>
    <dgm:cxn modelId="{9E7359DC-A289-4C95-8167-4B4337E9562D}" type="presOf" srcId="{9C7345F6-E06A-4DF3-8F04-EB53114B891C}" destId="{FF168855-F041-44B8-A701-024D0BC0F7F2}" srcOrd="0" destOrd="0" presId="urn:microsoft.com/office/officeart/2005/8/layout/chevron1"/>
    <dgm:cxn modelId="{97DE180A-01B1-4605-A6E7-DA45E2A2498D}" type="presParOf" srcId="{0500E310-DBAD-4217-911B-24EFFD0BC6FF}" destId="{FF168855-F041-44B8-A701-024D0BC0F7F2}" srcOrd="0" destOrd="0" presId="urn:microsoft.com/office/officeart/2005/8/layout/chevron1"/>
    <dgm:cxn modelId="{05F43CD6-A65C-4784-8907-30AC97A62EE1}" type="presParOf" srcId="{0500E310-DBAD-4217-911B-24EFFD0BC6FF}" destId="{84D4D649-E889-4620-A394-8F76ED0ED3B1}" srcOrd="1" destOrd="0" presId="urn:microsoft.com/office/officeart/2005/8/layout/chevron1"/>
    <dgm:cxn modelId="{3C9D851C-6823-46F5-B04F-D9A7C03971FE}" type="presParOf" srcId="{0500E310-DBAD-4217-911B-24EFFD0BC6FF}" destId="{168B6B81-A2DA-4E06-ADFA-DA70D6FAAD55}" srcOrd="2" destOrd="0" presId="urn:microsoft.com/office/officeart/2005/8/layout/chevron1"/>
    <dgm:cxn modelId="{EA7247DD-E148-426C-B54D-0B3C16C98BCB}" type="presParOf" srcId="{0500E310-DBAD-4217-911B-24EFFD0BC6FF}" destId="{B6D905F6-02C0-4591-94AF-02280D986EA9}" srcOrd="3" destOrd="0" presId="urn:microsoft.com/office/officeart/2005/8/layout/chevron1"/>
    <dgm:cxn modelId="{18BE135E-99A3-4EE2-A8E5-8120322830DA}" type="presParOf" srcId="{0500E310-DBAD-4217-911B-24EFFD0BC6FF}" destId="{DA4588A4-FA4D-4581-BF84-15957FEAB95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68855-F041-44B8-A701-024D0BC0F7F2}">
      <dsp:nvSpPr>
        <dsp:cNvPr id="0" name=""/>
        <dsp:cNvSpPr/>
      </dsp:nvSpPr>
      <dsp:spPr>
        <a:xfrm>
          <a:off x="1322" y="468274"/>
          <a:ext cx="1611501" cy="644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Necesidades del cliente</a:t>
          </a:r>
        </a:p>
      </dsp:txBody>
      <dsp:txXfrm>
        <a:off x="323622" y="468274"/>
        <a:ext cx="966901" cy="644600"/>
      </dsp:txXfrm>
    </dsp:sp>
    <dsp:sp modelId="{168B6B81-A2DA-4E06-ADFA-DA70D6FAAD55}">
      <dsp:nvSpPr>
        <dsp:cNvPr id="0" name=""/>
        <dsp:cNvSpPr/>
      </dsp:nvSpPr>
      <dsp:spPr>
        <a:xfrm>
          <a:off x="1451674" y="468274"/>
          <a:ext cx="1611501" cy="644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Calidad     (Six Sigma)</a:t>
          </a:r>
        </a:p>
      </dsp:txBody>
      <dsp:txXfrm>
        <a:off x="1773974" y="468274"/>
        <a:ext cx="966901" cy="644600"/>
      </dsp:txXfrm>
    </dsp:sp>
    <dsp:sp modelId="{DA4588A4-FA4D-4581-BF84-15957FEAB959}">
      <dsp:nvSpPr>
        <dsp:cNvPr id="0" name=""/>
        <dsp:cNvSpPr/>
      </dsp:nvSpPr>
      <dsp:spPr>
        <a:xfrm>
          <a:off x="2902025" y="468274"/>
          <a:ext cx="1611501" cy="644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Eficiencia de los procesos  (Lean WCM)</a:t>
          </a:r>
        </a:p>
      </dsp:txBody>
      <dsp:txXfrm>
        <a:off x="3224325" y="468274"/>
        <a:ext cx="966901" cy="64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3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8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0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0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1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AF72-A55E-4868-B3DE-713B7AC875EE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47D7-A40C-45A7-9AD3-37C7117A6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0.jpeg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9.jp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hyperlink" Target="https://www.google.com/url?sa=i&amp;rct=j&amp;q=&amp;esrc=s&amp;source=images&amp;cd=&amp;cad=rja&amp;uact=8&amp;ved=2ahUKEwi20ISr0cTaAhURy1MKHZa7BL0QjRx6BAgAEAU&amp;url=https://www.istockphoto.com/vector/industry-4-0-infographic-representing-the-four-industrial-revolutions-in-gm870495500-145174955&amp;psig=AOvVaw2nBCR8aMN8HwHpRgjsNx28&amp;ust=15241686129605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41" y="5444643"/>
            <a:ext cx="4490208" cy="2683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99667">
                        <a14:foregroundMark x1="78333" y1="39881" x2="78333" y2="39881"/>
                        <a14:foregroundMark x1="79333" y1="47619" x2="79333" y2="47619"/>
                        <a14:foregroundMark x1="89000" y1="43452" x2="89000" y2="43452"/>
                        <a14:foregroundMark x1="90667" y1="48214" x2="90667" y2="48214"/>
                        <a14:foregroundMark x1="86667" y1="39881" x2="86667" y2="398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1995" y="5725663"/>
            <a:ext cx="2857500" cy="1600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50555" y="1258643"/>
            <a:ext cx="4723200" cy="2779200"/>
            <a:chOff x="2581618" y="4370264"/>
            <a:chExt cx="2361835" cy="13904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9025">
              <a:off x="2581618" y="4660939"/>
              <a:ext cx="871804" cy="89009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93494">
              <a:off x="3393204" y="4870604"/>
              <a:ext cx="871804" cy="8900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649" y="4370264"/>
              <a:ext cx="871804" cy="89009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 rot="21409144">
            <a:off x="3532047" y="1667443"/>
            <a:ext cx="1895955" cy="150402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s-MX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Sistema operativo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20822054">
            <a:off x="5245007" y="2726860"/>
            <a:ext cx="1876754" cy="15260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s-MX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Sistema administrativo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409144">
            <a:off x="6393251" y="1117243"/>
            <a:ext cx="2174039" cy="19139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s-MX" sz="24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Administración del cambio</a:t>
            </a:r>
            <a:endParaRPr lang="en-US" sz="24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535423128"/>
              </p:ext>
            </p:extLst>
          </p:nvPr>
        </p:nvGraphicFramePr>
        <p:xfrm>
          <a:off x="3748293" y="1994231"/>
          <a:ext cx="4514850" cy="1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2494" y="894080"/>
            <a:ext cx="9980024" cy="3627120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9448" y="1011467"/>
            <a:ext cx="3657600" cy="3273552"/>
            <a:chOff x="2610560" y="429801"/>
            <a:chExt cx="3657600" cy="3273552"/>
          </a:xfrm>
        </p:grpSpPr>
        <p:pic>
          <p:nvPicPr>
            <p:cNvPr id="5" name="Picture 4" descr="Il fantastico mondo dei Peanuts ~ Youkid"/>
            <p:cNvPicPr>
              <a:picLocks noChangeAspect="1"/>
            </p:cNvPicPr>
            <p:nvPr/>
          </p:nvPicPr>
          <p:blipFill>
            <a:blip r:embed="rId1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31" y="1166150"/>
              <a:ext cx="1607058" cy="1736040"/>
            </a:xfrm>
            <a:prstGeom prst="rect">
              <a:avLst/>
            </a:prstGeom>
          </p:spPr>
        </p:pic>
        <p:pic>
          <p:nvPicPr>
            <p:cNvPr id="7" name="Picture 6" descr="&lt;strong&gt;Hecho&lt;/strong&gt; &lt;strong&gt;en&lt;/strong&gt; Dumbo: NYC: Greenwich Village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9721" l="0" r="100000">
                          <a14:foregroundMark x1="70500" y1="40782" x2="70500" y2="40782"/>
                          <a14:foregroundMark x1="74000" y1="40782" x2="74000" y2="40782"/>
                          <a14:foregroundMark x1="42750" y1="35754" x2="42750" y2="35754"/>
                          <a14:foregroundMark x1="44750" y1="19832" x2="44750" y2="19832"/>
                          <a14:foregroundMark x1="54750" y1="15363" x2="54750" y2="15363"/>
                          <a14:foregroundMark x1="51000" y1="47486" x2="51000" y2="47486"/>
                          <a14:foregroundMark x1="63500" y1="50000" x2="63500" y2="50000"/>
                          <a14:foregroundMark x1="60000" y1="60894" x2="60000" y2="60894"/>
                          <a14:foregroundMark x1="46750" y1="58380" x2="46750" y2="58380"/>
                          <a14:foregroundMark x1="33000" y1="48883" x2="33000" y2="48883"/>
                          <a14:foregroundMark x1="35750" y1="55866" x2="35750" y2="55866"/>
                          <a14:foregroundMark x1="16000" y1="22905" x2="16000" y2="22905"/>
                          <a14:foregroundMark x1="8750" y1="17598" x2="8750" y2="17598"/>
                          <a14:foregroundMark x1="21000" y1="23184" x2="21000" y2="23184"/>
                          <a14:foregroundMark x1="25500" y1="17318" x2="25500" y2="17318"/>
                          <a14:foregroundMark x1="34000" y1="17598" x2="34000" y2="17598"/>
                          <a14:foregroundMark x1="70500" y1="18715" x2="70500" y2="18715"/>
                          <a14:foregroundMark x1="79000" y1="21788" x2="79000" y2="21788"/>
                          <a14:foregroundMark x1="40750" y1="42458" x2="40750" y2="42458"/>
                          <a14:foregroundMark x1="23500" y1="72905" x2="23500" y2="72905"/>
                          <a14:foregroundMark x1="35500" y1="74022" x2="35500" y2="74022"/>
                          <a14:foregroundMark x1="7000" y1="74022" x2="7000" y2="74022"/>
                          <a14:foregroundMark x1="46250" y1="76816" x2="46250" y2="76816"/>
                          <a14:foregroundMark x1="54000" y1="78212" x2="54000" y2="78212"/>
                          <a14:foregroundMark x1="58500" y1="77654" x2="58500" y2="77654"/>
                          <a14:foregroundMark x1="69250" y1="75419" x2="69250" y2="75419"/>
                          <a14:foregroundMark x1="90000" y1="85475" x2="90000" y2="85475"/>
                          <a14:foregroundMark x1="91750" y1="79330" x2="91750" y2="79330"/>
                          <a14:foregroundMark x1="95000" y1="48883" x2="95000" y2="48883"/>
                          <a14:foregroundMark x1="95250" y1="39385" x2="95250" y2="39385"/>
                          <a14:foregroundMark x1="92250" y1="17039" x2="92250" y2="17039"/>
                          <a14:foregroundMark x1="83250" y1="11173" x2="83250" y2="11173"/>
                          <a14:foregroundMark x1="51500" y1="3911" x2="51500" y2="3911"/>
                          <a14:foregroundMark x1="8250" y1="82961" x2="8250" y2="82961"/>
                          <a14:foregroundMark x1="29250" y1="91341" x2="29250" y2="91341"/>
                          <a14:foregroundMark x1="18750" y1="88547" x2="18750" y2="88547"/>
                          <a14:foregroundMark x1="31250" y1="74302" x2="31250" y2="74302"/>
                          <a14:backgroundMark x1="29250" y1="46648" x2="29250" y2="46648"/>
                          <a14:backgroundMark x1="38750" y1="37151" x2="38750" y2="37151"/>
                          <a14:backgroundMark x1="43750" y1="43017" x2="43750" y2="43017"/>
                          <a14:backgroundMark x1="49750" y1="45251" x2="49750" y2="45251"/>
                          <a14:backgroundMark x1="49750" y1="37151" x2="49750" y2="37151"/>
                          <a14:backgroundMark x1="65250" y1="39385" x2="65250" y2="39385"/>
                          <a14:backgroundMark x1="66750" y1="43296" x2="66750" y2="43296"/>
                          <a14:backgroundMark x1="70250" y1="43017" x2="70250" y2="43017"/>
                          <a14:backgroundMark x1="69000" y1="53911" x2="69000" y2="53911"/>
                          <a14:backgroundMark x1="65250" y1="53631" x2="65250" y2="53631"/>
                          <a14:backgroundMark x1="57250" y1="58380" x2="57250" y2="58380"/>
                          <a14:backgroundMark x1="59500" y1="59218" x2="59500" y2="59218"/>
                          <a14:backgroundMark x1="61750" y1="62011" x2="61750" y2="62011"/>
                          <a14:backgroundMark x1="48750" y1="48603" x2="48750" y2="48603"/>
                          <a14:backgroundMark x1="40250" y1="43575" x2="40250" y2="43575"/>
                          <a14:backgroundMark x1="33500" y1="44693" x2="33500" y2="44693"/>
                          <a14:backgroundMark x1="35750" y1="46648" x2="35750" y2="46648"/>
                          <a14:backgroundMark x1="41750" y1="57542" x2="41750" y2="57542"/>
                          <a14:backgroundMark x1="38000" y1="56425" x2="38000" y2="56425"/>
                          <a14:backgroundMark x1="44250" y1="56983" x2="44250" y2="56983"/>
                          <a14:backgroundMark x1="48500" y1="58939" x2="48500" y2="58939"/>
                          <a14:backgroundMark x1="61250" y1="48603" x2="61250" y2="48603"/>
                          <a14:backgroundMark x1="64500" y1="42458" x2="64500" y2="42458"/>
                          <a14:backgroundMark x1="42750" y1="35754" x2="42750" y2="35754"/>
                          <a14:backgroundMark x1="41000" y1="41899" x2="41000" y2="41899"/>
                          <a14:backgroundMark x1="70500" y1="40503" x2="70500" y2="40503"/>
                          <a14:backgroundMark x1="74000" y1="40503" x2="74000" y2="40503"/>
                          <a14:backgroundMark x1="40750" y1="42458" x2="40750" y2="42458"/>
                          <a14:backgroundMark x1="35750" y1="55866" x2="35750" y2="55866"/>
                          <a14:backgroundMark x1="33000" y1="48883" x2="33000" y2="48883"/>
                          <a14:backgroundMark x1="46750" y1="58380" x2="46750" y2="58380"/>
                          <a14:backgroundMark x1="60000" y1="60894" x2="60000" y2="60894"/>
                          <a14:backgroundMark x1="63500" y1="50000" x2="63500" y2="50000"/>
                          <a14:backgroundMark x1="51000" y1="47486" x2="51000" y2="47486"/>
                          <a14:backgroundMark x1="16000" y1="22905" x2="16000" y2="22905"/>
                          <a14:backgroundMark x1="21250" y1="22905" x2="21250" y2="22905"/>
                          <a14:backgroundMark x1="21000" y1="22905" x2="21000" y2="22905"/>
                          <a14:backgroundMark x1="21000" y1="23184" x2="21000" y2="23184"/>
                          <a14:backgroundMark x1="25500" y1="17039" x2="25500" y2="17039"/>
                          <a14:backgroundMark x1="25500" y1="17039" x2="25500" y2="17039"/>
                          <a14:backgroundMark x1="25500" y1="17318" x2="25500" y2="17318"/>
                          <a14:backgroundMark x1="34000" y1="17598" x2="34000" y2="17598"/>
                          <a14:backgroundMark x1="44750" y1="19832" x2="44750" y2="19832"/>
                          <a14:backgroundMark x1="54750" y1="15084" x2="54750" y2="15084"/>
                          <a14:backgroundMark x1="70500" y1="18715" x2="70500" y2="18715"/>
                          <a14:backgroundMark x1="79000" y1="21788" x2="79000" y2="21788"/>
                          <a14:backgroundMark x1="69250" y1="75419" x2="69250" y2="75419"/>
                          <a14:backgroundMark x1="58500" y1="77933" x2="58500" y2="77933"/>
                          <a14:backgroundMark x1="58500" y1="77374" x2="58500" y2="77374"/>
                          <a14:backgroundMark x1="58750" y1="77654" x2="58750" y2="77654"/>
                          <a14:backgroundMark x1="49000" y1="57263" x2="49000" y2="57263"/>
                          <a14:backgroundMark x1="44750" y1="57821" x2="44750" y2="57821"/>
                          <a14:backgroundMark x1="44750" y1="57542" x2="44750" y2="57542"/>
                          <a14:backgroundMark x1="54000" y1="78212" x2="54000" y2="78212"/>
                          <a14:backgroundMark x1="46250" y1="77095" x2="46250" y2="77095"/>
                          <a14:backgroundMark x1="35500" y1="74022" x2="35500" y2="74022"/>
                          <a14:backgroundMark x1="31500" y1="74581" x2="31500" y2="74581"/>
                          <a14:backgroundMark x1="23500" y1="72626" x2="23500" y2="72626"/>
                          <a14:backgroundMark x1="31000" y1="74302" x2="31000" y2="74302"/>
                          <a14:backgroundMark x1="46250" y1="76536" x2="46250" y2="76536"/>
                          <a14:backgroundMark x1="46500" y1="76816" x2="46500" y2="76816"/>
                          <a14:backgroundMark x1="46000" y1="76816" x2="46000" y2="768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560" y="429801"/>
              <a:ext cx="3657600" cy="327355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11914" y="2792079"/>
              <a:ext cx="238656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Inverted">
                <a:avLst/>
              </a:prstTxWarp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EN MEXICO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68026" y="809516"/>
              <a:ext cx="2429419" cy="551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MAQUILADO</a:t>
              </a:r>
            </a:p>
          </p:txBody>
        </p:sp>
      </p:grpSp>
      <p:pic>
        <p:nvPicPr>
          <p:cNvPr id="4" name="Picture 3" descr="&lt;strong&gt;Hecho&lt;/strong&gt; &lt;strong&gt;en&lt;/strong&gt; Dumbo: NYC: Greenwich Village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21" l="0" r="100000">
                        <a14:foregroundMark x1="70500" y1="40782" x2="70500" y2="40782"/>
                        <a14:foregroundMark x1="74000" y1="40782" x2="74000" y2="40782"/>
                        <a14:foregroundMark x1="42750" y1="35754" x2="42750" y2="35754"/>
                        <a14:foregroundMark x1="44750" y1="19832" x2="44750" y2="19832"/>
                        <a14:foregroundMark x1="54750" y1="15363" x2="54750" y2="15363"/>
                        <a14:foregroundMark x1="51000" y1="47486" x2="51000" y2="47486"/>
                        <a14:foregroundMark x1="63500" y1="50000" x2="63500" y2="50000"/>
                        <a14:foregroundMark x1="60000" y1="60894" x2="60000" y2="60894"/>
                        <a14:foregroundMark x1="46750" y1="58380" x2="46750" y2="58380"/>
                        <a14:foregroundMark x1="33000" y1="48883" x2="33000" y2="48883"/>
                        <a14:foregroundMark x1="35750" y1="55866" x2="35750" y2="55866"/>
                        <a14:foregroundMark x1="16000" y1="22905" x2="16000" y2="22905"/>
                        <a14:foregroundMark x1="8750" y1="17598" x2="8750" y2="17598"/>
                        <a14:foregroundMark x1="21000" y1="23184" x2="21000" y2="23184"/>
                        <a14:foregroundMark x1="25500" y1="17318" x2="25500" y2="17318"/>
                        <a14:foregroundMark x1="34000" y1="17598" x2="34000" y2="17598"/>
                        <a14:foregroundMark x1="70500" y1="18715" x2="70500" y2="18715"/>
                        <a14:foregroundMark x1="79000" y1="21788" x2="79000" y2="21788"/>
                        <a14:foregroundMark x1="40750" y1="42458" x2="40750" y2="42458"/>
                        <a14:foregroundMark x1="23500" y1="72905" x2="23500" y2="72905"/>
                        <a14:foregroundMark x1="35500" y1="74022" x2="35500" y2="74022"/>
                        <a14:foregroundMark x1="7000" y1="74022" x2="7000" y2="74022"/>
                        <a14:foregroundMark x1="46250" y1="76816" x2="46250" y2="76816"/>
                        <a14:foregroundMark x1="54000" y1="78212" x2="54000" y2="78212"/>
                        <a14:foregroundMark x1="58500" y1="77654" x2="58500" y2="77654"/>
                        <a14:foregroundMark x1="69250" y1="75419" x2="69250" y2="75419"/>
                        <a14:foregroundMark x1="90000" y1="85475" x2="90000" y2="85475"/>
                        <a14:foregroundMark x1="91750" y1="79330" x2="91750" y2="79330"/>
                        <a14:foregroundMark x1="95000" y1="48883" x2="95000" y2="48883"/>
                        <a14:foregroundMark x1="95250" y1="39385" x2="95250" y2="39385"/>
                        <a14:foregroundMark x1="92250" y1="17039" x2="92250" y2="17039"/>
                        <a14:foregroundMark x1="83250" y1="11173" x2="83250" y2="11173"/>
                        <a14:foregroundMark x1="51500" y1="3911" x2="51500" y2="3911"/>
                        <a14:foregroundMark x1="8250" y1="82961" x2="8250" y2="82961"/>
                        <a14:foregroundMark x1="29250" y1="91341" x2="29250" y2="91341"/>
                        <a14:foregroundMark x1="18750" y1="88547" x2="18750" y2="8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5" y="1053866"/>
            <a:ext cx="3657600" cy="32735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55490" y="4029611"/>
            <a:ext cx="7172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Metodología del cambio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3840" y="190243"/>
            <a:ext cx="11766335" cy="45646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stin929 - images.jpeg - Lin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71" y="561280"/>
            <a:ext cx="1228725" cy="1209675"/>
          </a:xfrm>
          <a:prstGeom prst="rect">
            <a:avLst/>
          </a:prstGeom>
        </p:spPr>
      </p:pic>
      <p:pic>
        <p:nvPicPr>
          <p:cNvPr id="5" name="Picture 4" descr="Logística de clase mundial | delogistica.com | logístic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85" y="2621726"/>
            <a:ext cx="3001833" cy="1653902"/>
          </a:xfrm>
          <a:prstGeom prst="rect">
            <a:avLst/>
          </a:prstGeom>
        </p:spPr>
      </p:pic>
      <p:pic>
        <p:nvPicPr>
          <p:cNvPr id="3" name="Picture 2" descr="tecnologiaparatueducacion - Revision general de estad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23" y="1198047"/>
            <a:ext cx="1477966" cy="2061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735" y="141205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3361" y="2899880"/>
            <a:ext cx="2876550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8939" y="0"/>
            <a:ext cx="303847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385" y="4257491"/>
            <a:ext cx="249555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4943" y="4709622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2820" y="5001710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55508" y="1724390"/>
            <a:ext cx="3028950" cy="1514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508" y="28697"/>
            <a:ext cx="2390775" cy="1914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328214" y="67095"/>
            <a:ext cx="2619375" cy="174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21399" y="3505862"/>
            <a:ext cx="2619375" cy="174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9502" y="5113960"/>
            <a:ext cx="2971800" cy="1543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75439" y="2970835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99290" y="1572352"/>
            <a:ext cx="2066925" cy="2209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08715" y="187878"/>
            <a:ext cx="285750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38822" y="-586507"/>
            <a:ext cx="2143125" cy="2143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25393" y="-61790"/>
            <a:ext cx="2181225" cy="2095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71722" y="2097792"/>
            <a:ext cx="2466975" cy="1847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43960" y="3269024"/>
            <a:ext cx="2466975" cy="1857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0985" y="5010150"/>
            <a:ext cx="2466975" cy="1847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99846" y="5200766"/>
            <a:ext cx="2705100" cy="1685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88450" y="2434367"/>
            <a:ext cx="2466975" cy="18478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76750" y="2724150"/>
            <a:ext cx="3238500" cy="1409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70201" y="1189498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0" y="-585788"/>
            <a:ext cx="14287500" cy="80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333" y="2435084"/>
            <a:ext cx="4286250" cy="447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3434" y="-784547"/>
            <a:ext cx="5349587" cy="5719943"/>
          </a:xfrm>
          <a:prstGeom prst="rect">
            <a:avLst/>
          </a:prstGeom>
        </p:spPr>
      </p:pic>
      <p:pic>
        <p:nvPicPr>
          <p:cNvPr id="1026" name="Picture 2" descr="Image result for manufacturing systems infographi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58" y="-381844"/>
            <a:ext cx="73723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239" y="2697021"/>
            <a:ext cx="57150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915" y="1289123"/>
            <a:ext cx="4723200" cy="2779200"/>
            <a:chOff x="2581618" y="4370264"/>
            <a:chExt cx="2361835" cy="13904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9025">
              <a:off x="2581618" y="4660939"/>
              <a:ext cx="871804" cy="8900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93494">
              <a:off x="3393204" y="4870604"/>
              <a:ext cx="871804" cy="8900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649" y="4370264"/>
              <a:ext cx="871804" cy="89009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 rot="21409144">
            <a:off x="3745407" y="1697923"/>
            <a:ext cx="1895955" cy="150402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s-MX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Sistema operativo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0822054">
            <a:off x="5458367" y="2757340"/>
            <a:ext cx="1876754" cy="15260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s-MX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Sistema administrativo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409144">
            <a:off x="6606611" y="1147723"/>
            <a:ext cx="2174039" cy="19139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s-MX" sz="24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Administración del cambio</a:t>
            </a:r>
            <a:endParaRPr lang="en-US" sz="24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5588" y="2282727"/>
            <a:ext cx="7172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Metodología del cambio</a:t>
            </a:r>
          </a:p>
        </p:txBody>
      </p:sp>
    </p:spTree>
    <p:extLst>
      <p:ext uri="{BB962C8B-B14F-4D97-AF65-F5344CB8AC3E}">
        <p14:creationId xmlns:p14="http://schemas.microsoft.com/office/powerpoint/2010/main" val="295938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39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Adobe Gothic Std B</vt:lpstr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Chrysler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Workstation User</dc:creator>
  <cp:lastModifiedBy>Luis Del Castillo Negrete Serr</cp:lastModifiedBy>
  <cp:revision>26</cp:revision>
  <dcterms:created xsi:type="dcterms:W3CDTF">2018-04-18T18:53:47Z</dcterms:created>
  <dcterms:modified xsi:type="dcterms:W3CDTF">2018-04-29T22:41:49Z</dcterms:modified>
</cp:coreProperties>
</file>